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44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6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9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8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5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E799-E42C-459A-952D-960F9190F0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02C0-3C34-464A-9044-CE38B684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1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279FAC-1764-D1A5-A6E7-264455781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0240288" cy="436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4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Wihun Bunsiri</dc:creator>
  <cp:lastModifiedBy>Wihun Bunsiri</cp:lastModifiedBy>
  <cp:revision>1</cp:revision>
  <dcterms:created xsi:type="dcterms:W3CDTF">2024-01-11T05:25:03Z</dcterms:created>
  <dcterms:modified xsi:type="dcterms:W3CDTF">2024-01-11T05:34:20Z</dcterms:modified>
</cp:coreProperties>
</file>